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086AD"/>
    <a:srgbClr val="8CB9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64" autoAdjust="0"/>
    <p:restoredTop sz="94660"/>
  </p:normalViewPr>
  <p:slideViewPr>
    <p:cSldViewPr snapToGrid="0">
      <p:cViewPr varScale="1">
        <p:scale>
          <a:sx n="72" d="100"/>
          <a:sy n="72" d="100"/>
        </p:scale>
        <p:origin x="90" y="8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EB6E0-2DF5-4CD7-96FD-F255F2D3DD85}" type="datetimeFigureOut">
              <a:rPr lang="ko-KR" altLang="en-US" smtClean="0"/>
              <a:t>2021-09-23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F2462-6F13-4DCE-8A10-B6B4E5EABB1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966798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EB6E0-2DF5-4CD7-96FD-F255F2D3DD85}" type="datetimeFigureOut">
              <a:rPr lang="ko-KR" altLang="en-US" smtClean="0"/>
              <a:t>2021-09-23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F2462-6F13-4DCE-8A10-B6B4E5EABB1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684572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EB6E0-2DF5-4CD7-96FD-F255F2D3DD85}" type="datetimeFigureOut">
              <a:rPr lang="ko-KR" altLang="en-US" smtClean="0"/>
              <a:t>2021-09-23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F2462-6F13-4DCE-8A10-B6B4E5EABB1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584343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EB6E0-2DF5-4CD7-96FD-F255F2D3DD85}" type="datetimeFigureOut">
              <a:rPr lang="ko-KR" altLang="en-US" smtClean="0"/>
              <a:t>2021-09-23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F2462-6F13-4DCE-8A10-B6B4E5EABB1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485492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EB6E0-2DF5-4CD7-96FD-F255F2D3DD85}" type="datetimeFigureOut">
              <a:rPr lang="ko-KR" altLang="en-US" smtClean="0"/>
              <a:t>2021-09-23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F2462-6F13-4DCE-8A10-B6B4E5EABB1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529908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EB6E0-2DF5-4CD7-96FD-F255F2D3DD85}" type="datetimeFigureOut">
              <a:rPr lang="ko-KR" altLang="en-US" smtClean="0"/>
              <a:t>2021-09-23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F2462-6F13-4DCE-8A10-B6B4E5EABB1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190029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EB6E0-2DF5-4CD7-96FD-F255F2D3DD85}" type="datetimeFigureOut">
              <a:rPr lang="ko-KR" altLang="en-US" smtClean="0"/>
              <a:t>2021-09-23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F2462-6F13-4DCE-8A10-B6B4E5EABB1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4906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EB6E0-2DF5-4CD7-96FD-F255F2D3DD85}" type="datetimeFigureOut">
              <a:rPr lang="ko-KR" altLang="en-US" smtClean="0"/>
              <a:t>2021-09-23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F2462-6F13-4DCE-8A10-B6B4E5EABB1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151824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EB6E0-2DF5-4CD7-96FD-F255F2D3DD85}" type="datetimeFigureOut">
              <a:rPr lang="ko-KR" altLang="en-US" smtClean="0"/>
              <a:t>2021-09-23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F2462-6F13-4DCE-8A10-B6B4E5EABB1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80235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EB6E0-2DF5-4CD7-96FD-F255F2D3DD85}" type="datetimeFigureOut">
              <a:rPr lang="ko-KR" altLang="en-US" smtClean="0"/>
              <a:t>2021-09-23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F2462-6F13-4DCE-8A10-B6B4E5EABB1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786461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EB6E0-2DF5-4CD7-96FD-F255F2D3DD85}" type="datetimeFigureOut">
              <a:rPr lang="ko-KR" altLang="en-US" smtClean="0"/>
              <a:t>2021-09-23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F2462-6F13-4DCE-8A10-B6B4E5EABB1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26706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7EB6E0-2DF5-4CD7-96FD-F255F2D3DD85}" type="datetimeFigureOut">
              <a:rPr lang="ko-KR" altLang="en-US" smtClean="0"/>
              <a:t>2021-09-23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EF2462-6F13-4DCE-8A10-B6B4E5EABB1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230819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MKjbLaHKIgs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한쪽 모서리가 둥근 사각형 2"/>
          <p:cNvSpPr/>
          <p:nvPr/>
        </p:nvSpPr>
        <p:spPr>
          <a:xfrm>
            <a:off x="1983647" y="245714"/>
            <a:ext cx="3495133" cy="529761"/>
          </a:xfrm>
          <a:prstGeom prst="round1Rect">
            <a:avLst>
              <a:gd name="adj" fmla="val 50000"/>
            </a:avLst>
          </a:prstGeom>
          <a:solidFill>
            <a:schemeClr val="accent1">
              <a:alpha val="70000"/>
            </a:schemeClr>
          </a:solidFill>
          <a:ln w="9525">
            <a:solidFill>
              <a:srgbClr val="8CB9E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직사각형 1"/>
          <p:cNvSpPr/>
          <p:nvPr/>
        </p:nvSpPr>
        <p:spPr>
          <a:xfrm>
            <a:off x="1983647" y="775475"/>
            <a:ext cx="7932031" cy="1123518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 w="9525">
            <a:solidFill>
              <a:srgbClr val="8CB9E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8411" y="1898993"/>
            <a:ext cx="7927268" cy="4802477"/>
          </a:xfrm>
          <a:prstGeom prst="rect">
            <a:avLst/>
          </a:prstGeom>
          <a:ln>
            <a:solidFill>
              <a:srgbClr val="8CB9E2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2075305" y="321914"/>
            <a:ext cx="32739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 smtClean="0"/>
              <a:t>「</a:t>
            </a:r>
            <a:r>
              <a:rPr lang="en-US" altLang="ko-KR" sz="2000" b="1" dirty="0" smtClean="0"/>
              <a:t>EIU Viewpoint</a:t>
            </a:r>
            <a:r>
              <a:rPr lang="ko-KR" altLang="en-US" sz="2000" b="1" dirty="0" smtClean="0"/>
              <a:t>」</a:t>
            </a:r>
            <a:r>
              <a:rPr lang="en-US" altLang="ko-KR" sz="1400" b="1" dirty="0" smtClean="0"/>
              <a:t> </a:t>
            </a:r>
            <a:r>
              <a:rPr lang="ko-KR" altLang="en-US" sz="1600" b="1" dirty="0" smtClean="0"/>
              <a:t>이용 방법</a:t>
            </a:r>
            <a:endParaRPr lang="ko-KR" altLang="en-US" sz="16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2081630" y="975963"/>
            <a:ext cx="683873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b="1" dirty="0" smtClean="0"/>
              <a:t>상세한 이용 방법은 아래의 링크를 통해 영상으로 확인하실 수 있습니다</a:t>
            </a:r>
            <a:r>
              <a:rPr lang="en-US" altLang="ko-KR" sz="1600" b="1" dirty="0" smtClean="0"/>
              <a:t>.</a:t>
            </a:r>
            <a:endParaRPr lang="ko-KR" altLang="en-US" sz="16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2081630" y="1348016"/>
            <a:ext cx="506472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b="1" u="sng" dirty="0">
                <a:solidFill>
                  <a:srgbClr val="6086AD"/>
                </a:solidFill>
                <a:hlinkClick r:id="rId3"/>
              </a:rPr>
              <a:t>https://www.youtube.com/watch?v=MKjbLaHKIgs</a:t>
            </a:r>
            <a:endParaRPr lang="ko-KR" altLang="en-US" sz="1600" b="1" u="sng" dirty="0">
              <a:solidFill>
                <a:srgbClr val="6086AD"/>
              </a:solidFill>
            </a:endParaRPr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1241" y="272218"/>
            <a:ext cx="1538177" cy="423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2425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20</Words>
  <Application>Microsoft Office PowerPoint</Application>
  <PresentationFormat>와이드스크린</PresentationFormat>
  <Paragraphs>3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4" baseType="lpstr">
      <vt:lpstr>맑은 고딕</vt:lpstr>
      <vt:lpstr>Arial</vt:lpstr>
      <vt:lpstr>Office 테마</vt:lpstr>
      <vt:lpstr>PowerPoint 프레젠테이션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user</cp:lastModifiedBy>
  <cp:revision>11</cp:revision>
  <dcterms:created xsi:type="dcterms:W3CDTF">2021-09-15T08:47:42Z</dcterms:created>
  <dcterms:modified xsi:type="dcterms:W3CDTF">2021-09-23T07:05:26Z</dcterms:modified>
</cp:coreProperties>
</file>